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90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  <p:sldId id="264" r:id="rId12"/>
    <p:sldId id="291" r:id="rId13"/>
    <p:sldId id="293" r:id="rId14"/>
    <p:sldId id="292" r:id="rId15"/>
    <p:sldId id="275" r:id="rId16"/>
    <p:sldId id="276" r:id="rId17"/>
    <p:sldId id="297" r:id="rId18"/>
    <p:sldId id="296" r:id="rId19"/>
    <p:sldId id="284" r:id="rId20"/>
    <p:sldId id="294" r:id="rId21"/>
    <p:sldId id="285" r:id="rId22"/>
    <p:sldId id="295" r:id="rId23"/>
    <p:sldId id="282" r:id="rId24"/>
    <p:sldId id="298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0886" autoAdjust="0"/>
  </p:normalViewPr>
  <p:slideViewPr>
    <p:cSldViewPr>
      <p:cViewPr varScale="1">
        <p:scale>
          <a:sx n="97" d="100"/>
          <a:sy n="97" d="100"/>
        </p:scale>
        <p:origin x="1938" y="78"/>
      </p:cViewPr>
      <p:guideLst>
        <p:guide orient="horz" pos="1661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4685-92FA-4D72-A63C-7B506B473F2E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7D24-8701-46B1-AF6A-FB1DE2963A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7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FCAD-7594-4ABF-8B7C-7431732A4F83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B9B53-110C-485B-AA79-5BC622CA3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92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you show images,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</a:t>
            </a:r>
            <a:r>
              <a:rPr lang="en-AU" baseline="0" dirty="0"/>
              <a:t> sorts of things do you see littered around the school?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what</a:t>
            </a:r>
            <a:r>
              <a:rPr lang="en-AU" baseline="0" dirty="0"/>
              <a:t> sorts of things do you see littered in your community?</a:t>
            </a:r>
          </a:p>
          <a:p>
            <a:endParaRPr lang="en-AU" dirty="0"/>
          </a:p>
          <a:p>
            <a:r>
              <a:rPr lang="en-AU" dirty="0"/>
              <a:t>Show images</a:t>
            </a:r>
          </a:p>
          <a:p>
            <a:r>
              <a:rPr lang="en-AU" dirty="0"/>
              <a:t>Which</a:t>
            </a:r>
            <a:r>
              <a:rPr lang="en-AU" baseline="0" dirty="0"/>
              <a:t> of these do you think are litter? Answer: All of them.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74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Litter in stormwater</a:t>
            </a:r>
            <a:r>
              <a:rPr lang="en-AU" baseline="0" dirty="0"/>
              <a:t> drains leads straight to waterways such as a river or the ocean.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59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People</a:t>
            </a:r>
            <a:r>
              <a:rPr lang="en-AU" baseline="0" dirty="0"/>
              <a:t> can be hurt by broken glass.</a:t>
            </a:r>
          </a:p>
          <a:p>
            <a:r>
              <a:rPr lang="en-AU" baseline="0" dirty="0"/>
              <a:t>Lit cigarettes can cause fires.</a:t>
            </a:r>
          </a:p>
          <a:p>
            <a:pPr lvl="0"/>
            <a:r>
              <a:rPr lang="en-AU" dirty="0"/>
              <a:t>Bins can</a:t>
            </a:r>
            <a:r>
              <a:rPr lang="en-AU" baseline="0" dirty="0"/>
              <a:t> a</a:t>
            </a:r>
            <a:r>
              <a:rPr lang="en-AU" dirty="0"/>
              <a:t>ttracts vermin or be a breeding ground for 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87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dirty="0"/>
              <a:t>Plastic litter can choke or suffocate animals</a:t>
            </a:r>
            <a:r>
              <a:rPr lang="en-AU" sz="1200" b="1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b="0" dirty="0"/>
              <a:t>Turtle</a:t>
            </a:r>
            <a:r>
              <a:rPr lang="en-AU" sz="1200" b="0" baseline="0" dirty="0"/>
              <a:t> and bird with plastic bags</a:t>
            </a:r>
            <a:endParaRPr lang="en-AU" sz="1200" b="0" dirty="0"/>
          </a:p>
          <a:p>
            <a:pPr lvl="0"/>
            <a:r>
              <a:rPr lang="en-AU" sz="1200" dirty="0"/>
              <a:t>Carelessly discarded containers can trap small animals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/>
              <a:t>Lizards and cans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/>
              <a:t>Quenda and milk container ring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dirty="0"/>
              <a:t>Turtle</a:t>
            </a:r>
            <a:r>
              <a:rPr lang="en-AU" sz="1200" baseline="0" dirty="0"/>
              <a:t> and straw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22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Sometimes feel helpless.</a:t>
            </a:r>
          </a:p>
          <a:p>
            <a:r>
              <a:rPr lang="en-AU" dirty="0"/>
              <a:t>Make sure your own rubbish goes in the bin.</a:t>
            </a:r>
          </a:p>
          <a:p>
            <a:r>
              <a:rPr lang="en-AU" dirty="0"/>
              <a:t>The message is easy. </a:t>
            </a:r>
          </a:p>
          <a:p>
            <a:r>
              <a:rPr lang="en-AU" dirty="0"/>
              <a:t>Use KAB resources to promote</a:t>
            </a:r>
            <a:r>
              <a:rPr lang="en-AU" baseline="0" dirty="0"/>
              <a:t> Bin It message.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http://www.kabc.wa.gov.au/campaigns/bin-it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69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the cinema</a:t>
            </a:r>
            <a:r>
              <a:rPr lang="en-AU" baseline="0" dirty="0"/>
              <a:t> ad from the Too Easy campaign.</a:t>
            </a:r>
          </a:p>
          <a:p>
            <a:r>
              <a:rPr lang="en-AU" baseline="0" dirty="0"/>
              <a:t>For more information visit</a:t>
            </a:r>
          </a:p>
          <a:p>
            <a:r>
              <a:rPr lang="en-AU" dirty="0"/>
              <a:t>http://www.kabc.wa.gov.au/campaigns/bin-it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55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</a:t>
            </a:r>
            <a:r>
              <a:rPr lang="en-AU" baseline="0" dirty="0"/>
              <a:t> are positive behaviours encouraged by the Victorian Litter Alliance.</a:t>
            </a:r>
          </a:p>
          <a:p>
            <a:r>
              <a:rPr lang="en-AU" dirty="0"/>
              <a:t>http://www.litter.vic.gov.au/-/media/sv-vlaa/littering-behaviour/littering-behaviours-poster-a2.pdf?la=en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043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94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94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495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</a:p>
          <a:p>
            <a:r>
              <a:rPr lang="en-AU" baseline="0" dirty="0"/>
              <a:t>Show other photos.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Describe</a:t>
            </a:r>
            <a:r>
              <a:rPr lang="en-AU" baseline="0" dirty="0"/>
              <a:t> the photo. What can you see? How does it make you feel?</a:t>
            </a:r>
            <a:endParaRPr lang="en-AU" dirty="0"/>
          </a:p>
          <a:p>
            <a:r>
              <a:rPr lang="en-AU" dirty="0"/>
              <a:t>Photo on the right is the original</a:t>
            </a:r>
            <a:r>
              <a:rPr lang="en-AU" baseline="0" dirty="0"/>
              <a:t> photo.</a:t>
            </a:r>
          </a:p>
          <a:p>
            <a:r>
              <a:rPr lang="en-AU" baseline="0" dirty="0"/>
              <a:t>Which do you prefer?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49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571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Trash My</a:t>
            </a:r>
            <a:r>
              <a:rPr lang="en-AU" baseline="0" dirty="0"/>
              <a:t> Ad competition winner. No text or words. All visual. Great for all ages and non-English speakers.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29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85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7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60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72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you think this is littering or not? </a:t>
            </a:r>
          </a:p>
          <a:p>
            <a:r>
              <a:rPr lang="en-AU" dirty="0"/>
              <a:t>It is!</a:t>
            </a:r>
          </a:p>
          <a:p>
            <a:endParaRPr lang="en-AU" dirty="0"/>
          </a:p>
          <a:p>
            <a:r>
              <a:rPr lang="en-AU" dirty="0"/>
              <a:t>How does it make</a:t>
            </a:r>
            <a:r>
              <a:rPr lang="en-AU" baseline="0" dirty="0"/>
              <a:t> you feel?</a:t>
            </a:r>
          </a:p>
          <a:p>
            <a:r>
              <a:rPr lang="en-AU" baseline="0" dirty="0"/>
              <a:t>How does it look?</a:t>
            </a:r>
          </a:p>
          <a:p>
            <a:r>
              <a:rPr lang="en-AU" baseline="0" dirty="0"/>
              <a:t>What problems could this cause?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42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from</a:t>
            </a:r>
            <a:r>
              <a:rPr lang="en-AU" baseline="0" dirty="0"/>
              <a:t> Skyworks. Notice the litter and the number of bins. Any ideas on why the bins aren’t used?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9B53-110C-485B-AA79-5BC622CA355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2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6E7A4C-6FA7-48DD-B7E7-789D1FF6E34B}" type="datetimeFigureOut">
              <a:rPr lang="en-AU" smtClean="0"/>
              <a:t>29/07/2025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758DC7-320F-43FE-A0F9-F811EF976AD3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xWQ69RP7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GAhPS3kL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latin typeface="Rockwell" panose="02060603020205020403" pitchFamily="18" charset="0"/>
              </a:rPr>
              <a:t>Ready. Set. Clean Up!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20" y="5661248"/>
            <a:ext cx="2267209" cy="8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001737"/>
            <a:ext cx="5184576" cy="3443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65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Litter 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636853"/>
            <a:ext cx="9144000" cy="3105114"/>
            <a:chOff x="0" y="2636853"/>
            <a:chExt cx="9144000" cy="3105114"/>
          </a:xfrm>
        </p:grpSpPr>
        <p:sp>
          <p:nvSpPr>
            <p:cNvPr id="3" name="TextBox 2"/>
            <p:cNvSpPr txBox="1"/>
            <p:nvPr/>
          </p:nvSpPr>
          <p:spPr>
            <a:xfrm>
              <a:off x="0" y="5157192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>
                  <a:latin typeface="Calibri" panose="020F0502020204030204" pitchFamily="34" charset="0"/>
                </a:rPr>
                <a:t>anything not disposed of correctly.</a:t>
              </a:r>
            </a:p>
          </p:txBody>
        </p:sp>
        <p:pic>
          <p:nvPicPr>
            <p:cNvPr id="10" name="Picture 5" descr="car throwing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24484">
              <a:off x="2675600" y="2636853"/>
              <a:ext cx="3873752" cy="19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538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Why worry about litter?</a:t>
            </a:r>
          </a:p>
        </p:txBody>
      </p:sp>
      <p:pic>
        <p:nvPicPr>
          <p:cNvPr id="13" name="Picture 12" descr="Skyworks South Perth I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942946"/>
            <a:ext cx="4392488" cy="329436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1622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side lit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28800"/>
            <a:ext cx="3120000" cy="234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5" name="Rounded Rectangle 4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hurts the environment</a:t>
              </a:r>
            </a:p>
          </p:txBody>
        </p:sp>
      </p:grpSp>
      <p:pic>
        <p:nvPicPr>
          <p:cNvPr id="8" name="Picture 7" descr="11_29_16---Rubbish-Skip_web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4019200"/>
            <a:ext cx="3120000" cy="23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46" y="4019200"/>
            <a:ext cx="311999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5" name="Rounded Rectangle 4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is ugly</a:t>
              </a:r>
            </a:p>
          </p:txBody>
        </p:sp>
      </p:grpSp>
      <p:pic>
        <p:nvPicPr>
          <p:cNvPr id="11" name="Picture 10" descr="IMG_0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97" y="3140968"/>
            <a:ext cx="2507704" cy="3343606"/>
          </a:xfrm>
          <a:prstGeom prst="rect">
            <a:avLst/>
          </a:prstGeom>
          <a:ln w="38100">
            <a:noFill/>
          </a:ln>
        </p:spPr>
      </p:pic>
      <p:pic>
        <p:nvPicPr>
          <p:cNvPr id="12" name="Picture 11" descr="Bins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28800"/>
            <a:ext cx="3120000" cy="2340000"/>
          </a:xfrm>
          <a:prstGeom prst="rect">
            <a:avLst/>
          </a:prstGeom>
          <a:ln w="38100">
            <a:noFill/>
          </a:ln>
        </p:spPr>
      </p:pic>
      <p:pic>
        <p:nvPicPr>
          <p:cNvPr id="13" name="Picture 12" descr="iStock_000005573733 smal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144574"/>
            <a:ext cx="3120000" cy="234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kids-forth-KSBbroken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092" y="3169621"/>
            <a:ext cx="2808312" cy="33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est on Bin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966" y="3885015"/>
            <a:ext cx="2844434" cy="26403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16" name="Rounded Rectangle 15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can be dangerous</a:t>
              </a:r>
            </a:p>
          </p:txBody>
        </p:sp>
      </p:grpSp>
      <p:pic>
        <p:nvPicPr>
          <p:cNvPr id="18" name="Picture 6" descr="butts and fi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400" y="1772816"/>
            <a:ext cx="2844000" cy="1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2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rine litter 1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1832727" cy="252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49383" y="4581128"/>
            <a:ext cx="5746536" cy="1366214"/>
            <a:chOff x="2544486" y="4581129"/>
            <a:chExt cx="6059962" cy="1440730"/>
          </a:xfrm>
        </p:grpSpPr>
        <p:pic>
          <p:nvPicPr>
            <p:cNvPr id="18" name="Picture 17" descr="marine litter 10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4486" y="4581859"/>
              <a:ext cx="1894788" cy="1440000"/>
            </a:xfrm>
            <a:prstGeom prst="rect">
              <a:avLst/>
            </a:prstGeom>
          </p:spPr>
        </p:pic>
        <p:pic>
          <p:nvPicPr>
            <p:cNvPr id="16" name="Picture 15" descr="lizard and can 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23488" y="4581129"/>
              <a:ext cx="1902857" cy="144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560" y="4581129"/>
              <a:ext cx="1893888" cy="1440000"/>
            </a:xfrm>
            <a:prstGeom prst="rect">
              <a:avLst/>
            </a:prstGeom>
          </p:spPr>
        </p:pic>
      </p:grpSp>
      <p:sp>
        <p:nvSpPr>
          <p:cNvPr id="25" name="Rounded Rectangle 4"/>
          <p:cNvSpPr/>
          <p:nvPr/>
        </p:nvSpPr>
        <p:spPr>
          <a:xfrm>
            <a:off x="607544" y="1800973"/>
            <a:ext cx="2436277" cy="15179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00" kern="1200" dirty="0">
                <a:latin typeface="Calibri" panose="020F0502020204030204" pitchFamily="34" charset="0"/>
              </a:rPr>
              <a:t>Litter can harm or kill wildlife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66" y="1700808"/>
            <a:ext cx="1850691" cy="1850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906" y="3212976"/>
            <a:ext cx="2739542" cy="88964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3938" y="1628800"/>
            <a:ext cx="3188622" cy="1244405"/>
            <a:chOff x="215300" y="0"/>
            <a:chExt cx="2488811" cy="1244405"/>
          </a:xfrm>
        </p:grpSpPr>
        <p:sp>
          <p:nvSpPr>
            <p:cNvPr id="26" name="Rounded Rectangle 25"/>
            <p:cNvSpPr/>
            <p:nvPr/>
          </p:nvSpPr>
          <p:spPr>
            <a:xfrm>
              <a:off x="215300" y="0"/>
              <a:ext cx="2488811" cy="124440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251747" y="36447"/>
              <a:ext cx="2415917" cy="117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200" kern="1200" dirty="0">
                  <a:latin typeface="Calibri" panose="020F0502020204030204" pitchFamily="34" charset="0"/>
                </a:rPr>
                <a:t>Litter can harm or kill wildlife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81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What can I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904" y="2780928"/>
            <a:ext cx="518160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520" y="1772816"/>
            <a:ext cx="8640960" cy="4860540"/>
            <a:chOff x="251520" y="1772816"/>
            <a:chExt cx="8640960" cy="4860540"/>
          </a:xfrm>
        </p:grpSpPr>
        <p:pic>
          <p:nvPicPr>
            <p:cNvPr id="2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1772816"/>
              <a:ext cx="8640960" cy="4860540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2975" y="3426235"/>
              <a:ext cx="2758050" cy="1553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45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2"/>
          <a:stretch/>
        </p:blipFill>
        <p:spPr bwMode="auto">
          <a:xfrm>
            <a:off x="0" y="44624"/>
            <a:ext cx="9144000" cy="669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0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7677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33569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How does this make you feel?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697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What is litter?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3696" y="4610286"/>
            <a:ext cx="1291472" cy="1400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924944"/>
            <a:ext cx="1747755" cy="1400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569" y="2924944"/>
            <a:ext cx="1603123" cy="1401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7544" y="2924944"/>
            <a:ext cx="8267624" cy="3089253"/>
            <a:chOff x="467544" y="2924944"/>
            <a:chExt cx="8267624" cy="30892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214" y="4613387"/>
              <a:ext cx="2113675" cy="14008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099" y="4610286"/>
              <a:ext cx="1864309" cy="14008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4613196"/>
              <a:ext cx="2113749" cy="14010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8378" y="2925136"/>
              <a:ext cx="2386790" cy="14008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52985" y="2924944"/>
              <a:ext cx="1816898" cy="1400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0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060848"/>
            <a:ext cx="317976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3569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Ah, that’s better.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7300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36912"/>
            <a:ext cx="3960000" cy="24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3569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Would you swim here?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34140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76" y="2636912"/>
            <a:ext cx="3960000" cy="24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3569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Ah, that’s better.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5317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19672" y="1916832"/>
            <a:ext cx="6102424" cy="4576818"/>
            <a:chOff x="1619672" y="1916832"/>
            <a:chExt cx="6102424" cy="4576818"/>
          </a:xfrm>
        </p:grpSpPr>
        <p:pic>
          <p:nvPicPr>
            <p:cNvPr id="3" name="Picture 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1916832"/>
              <a:ext cx="6102424" cy="4576818"/>
            </a:xfrm>
            <a:prstGeom prst="rect">
              <a:avLst/>
            </a:prstGeom>
          </p:spPr>
        </p:pic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3596" y="3536402"/>
              <a:ext cx="2374575" cy="1337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49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Rockwell" panose="02060603020205020403" pitchFamily="18" charset="0"/>
              </a:rPr>
              <a:t>Let’s get cleaning!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72816"/>
            <a:ext cx="672182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55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7699" y="1772816"/>
            <a:ext cx="5445224" cy="4698840"/>
            <a:chOff x="2037699" y="1772816"/>
            <a:chExt cx="5445224" cy="4698840"/>
          </a:xfrm>
        </p:grpSpPr>
        <p:pic>
          <p:nvPicPr>
            <p:cNvPr id="2" name="Picture 1" descr="Great Northern hway rest stop litter 2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7699" y="1772816"/>
              <a:ext cx="5445224" cy="408391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40568" y="5948436"/>
              <a:ext cx="4439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0000"/>
                  </a:solidFill>
                  <a:latin typeface="Calibri" panose="020F0502020204030204" pitchFamily="34" charset="0"/>
                  <a:cs typeface="Arial" pitchFamily="34" charset="0"/>
                </a:rPr>
                <a:t>Leaving rubbish beside a bin?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0287480">
            <a:off x="1566158" y="3025934"/>
            <a:ext cx="6364659" cy="1492281"/>
            <a:chOff x="832333" y="2942937"/>
            <a:chExt cx="6364659" cy="1492281"/>
          </a:xfrm>
        </p:grpSpPr>
        <p:sp>
          <p:nvSpPr>
            <p:cNvPr id="12" name="TextBox 11"/>
            <p:cNvSpPr txBox="1"/>
            <p:nvPr/>
          </p:nvSpPr>
          <p:spPr>
            <a:xfrm>
              <a:off x="832333" y="3059090"/>
              <a:ext cx="63646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LITTERING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2792" y="2942937"/>
              <a:ext cx="6229221" cy="149228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24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ken_glass_stre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04" y="1717488"/>
            <a:ext cx="5394798" cy="3997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886" y="5805264"/>
            <a:ext cx="4821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Throwing a bottle in the gutter?</a:t>
            </a:r>
          </a:p>
        </p:txBody>
      </p:sp>
      <p:sp>
        <p:nvSpPr>
          <p:cNvPr id="8" name="TextBox 7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9" name="Rounded Rectangle 8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4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2514096"/>
            <a:ext cx="8192292" cy="2160000"/>
            <a:chOff x="539552" y="1650000"/>
            <a:chExt cx="8192292" cy="2160000"/>
          </a:xfrm>
        </p:grpSpPr>
        <p:pic>
          <p:nvPicPr>
            <p:cNvPr id="3" name="Picture 2" descr="Cigarette thrown from car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0020" y="1650000"/>
              <a:ext cx="2323721" cy="2160000"/>
            </a:xfrm>
            <a:prstGeom prst="rect">
              <a:avLst/>
            </a:prstGeom>
          </p:spPr>
        </p:pic>
        <p:pic>
          <p:nvPicPr>
            <p:cNvPr id="4" name="Picture 3" descr="cigs 2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208" y="1650000"/>
              <a:ext cx="2287636" cy="2160000"/>
            </a:xfrm>
            <a:prstGeom prst="rect">
              <a:avLst/>
            </a:prstGeom>
          </p:spPr>
        </p:pic>
        <p:pic>
          <p:nvPicPr>
            <p:cNvPr id="2" name="Picture 1" descr="butts and fir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650000"/>
              <a:ext cx="3240000" cy="2160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9552" y="4849996"/>
            <a:ext cx="819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Throwing a cigarette butt on the ground?</a:t>
            </a:r>
          </a:p>
        </p:txBody>
      </p:sp>
      <p:sp>
        <p:nvSpPr>
          <p:cNvPr id="11" name="TextBox 10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12" name="Rounded Rectangle 11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bish in dunes_Sorrento Beach_Dec 2010 (resized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822" y="1897668"/>
            <a:ext cx="5000600" cy="3750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1155" y="5786100"/>
            <a:ext cx="4533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Leaving rubbish at the beach?</a:t>
            </a:r>
          </a:p>
        </p:txBody>
      </p:sp>
      <p:sp>
        <p:nvSpPr>
          <p:cNvPr id="5" name="TextBox 4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8" name="Rounded Rectangle 7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4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2270" y="2276872"/>
            <a:ext cx="7658162" cy="2700000"/>
            <a:chOff x="802270" y="2097152"/>
            <a:chExt cx="7658162" cy="2700000"/>
          </a:xfrm>
        </p:grpSpPr>
        <p:pic>
          <p:nvPicPr>
            <p:cNvPr id="2" name="Picture 1" descr="Houselhold items dumped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270" y="2097152"/>
              <a:ext cx="3701221" cy="2700000"/>
            </a:xfrm>
            <a:prstGeom prst="rect">
              <a:avLst/>
            </a:prstGeom>
          </p:spPr>
        </p:pic>
        <p:pic>
          <p:nvPicPr>
            <p:cNvPr id="3" name="Picture 2" descr="Dumped rubbish Cnr Beringarra &amp; Boulder Rds Malaga 22.12.03 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432" y="2097152"/>
              <a:ext cx="3600000" cy="2700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02270" y="5157192"/>
            <a:ext cx="765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Dumping unwanted rubbish?</a:t>
            </a:r>
          </a:p>
        </p:txBody>
      </p:sp>
      <p:sp>
        <p:nvSpPr>
          <p:cNvPr id="6" name="TextBox 5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7" name="Rounded Rectangle 6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2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316" y="551723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Leaving unwanted goods beside a charity bin?</a:t>
            </a:r>
          </a:p>
        </p:txBody>
      </p:sp>
      <p:pic>
        <p:nvPicPr>
          <p:cNvPr id="7" name="Picture 6" descr="Charity bin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417" y="1772816"/>
            <a:ext cx="3803799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10" name="Rounded Rectangle 9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0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5013176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Throwing fruit cores or skins?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40776" y="2449172"/>
            <a:ext cx="5697945" cy="2381250"/>
            <a:chOff x="1831369" y="2449172"/>
            <a:chExt cx="5697945" cy="2381250"/>
          </a:xfrm>
        </p:grpSpPr>
        <p:pic>
          <p:nvPicPr>
            <p:cNvPr id="65538" name="Picture 2" descr="https://safetybootsandcrochet.files.wordpress.com/2008/03/apple_core.g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814" y="2449172"/>
              <a:ext cx="1587500" cy="2381250"/>
            </a:xfrm>
            <a:prstGeom prst="rect">
              <a:avLst/>
            </a:prstGeom>
            <a:noFill/>
          </p:spPr>
        </p:pic>
        <p:pic>
          <p:nvPicPr>
            <p:cNvPr id="65542" name="Picture 6" descr="http://preventdisease.com/images13/peels_banana_orange72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1369" y="2449172"/>
              <a:ext cx="4076700" cy="238125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 rot="20287480">
            <a:off x="1577981" y="3139802"/>
            <a:ext cx="63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LITTERING</a:t>
            </a:r>
          </a:p>
        </p:txBody>
      </p:sp>
      <p:sp>
        <p:nvSpPr>
          <p:cNvPr id="9" name="Rounded Rectangle 8"/>
          <p:cNvSpPr/>
          <p:nvPr/>
        </p:nvSpPr>
        <p:spPr>
          <a:xfrm rot="20287480">
            <a:off x="1645700" y="3021187"/>
            <a:ext cx="6229221" cy="14922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962</TotalTime>
  <Words>713</Words>
  <Application>Microsoft Office PowerPoint</Application>
  <PresentationFormat>On-screen Show (4:3)</PresentationFormat>
  <Paragraphs>127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Candara</vt:lpstr>
      <vt:lpstr>Rockwell</vt:lpstr>
      <vt:lpstr>Symbol</vt:lpstr>
      <vt:lpstr>Waveform</vt:lpstr>
      <vt:lpstr>Ready. Set. Clean Up!</vt:lpstr>
      <vt:lpstr>What is litter?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Litter is</vt:lpstr>
      <vt:lpstr>Why worry about litter?</vt:lpstr>
      <vt:lpstr>PowerPoint Presentation</vt:lpstr>
      <vt:lpstr>PowerPoint Presentation</vt:lpstr>
      <vt:lpstr>PowerPoint Presentation</vt:lpstr>
      <vt:lpstr>PowerPoint Presentation</vt:lpstr>
      <vt:lpstr>What can I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cleaning!</vt:lpstr>
    </vt:vector>
  </TitlesOfParts>
  <Company>Department of Environment and Conservation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Australia Beautiful</dc:title>
  <dc:creator>Culbertson, Samantha</dc:creator>
  <cp:lastModifiedBy>Michelle Taylor</cp:lastModifiedBy>
  <cp:revision>67</cp:revision>
  <dcterms:created xsi:type="dcterms:W3CDTF">2015-10-19T02:01:41Z</dcterms:created>
  <dcterms:modified xsi:type="dcterms:W3CDTF">2025-07-29T04:07:38Z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f59509-9265-421a-8d84-3c34ac726590_Enabled">
    <vt:lpwstr>true</vt:lpwstr>
  </property>
  <property fmtid="{D5CDD505-2E9C-101B-9397-08002B2CF9AE}" pid="3" name="MSIP_Label_4bf59509-9265-421a-8d84-3c34ac726590_SetDate">
    <vt:lpwstr>2025-07-29T04:06:57Z</vt:lpwstr>
  </property>
  <property fmtid="{D5CDD505-2E9C-101B-9397-08002B2CF9AE}" pid="4" name="MSIP_Label_4bf59509-9265-421a-8d84-3c34ac726590_Method">
    <vt:lpwstr>Standard</vt:lpwstr>
  </property>
  <property fmtid="{D5CDD505-2E9C-101B-9397-08002B2CF9AE}" pid="5" name="MSIP_Label_4bf59509-9265-421a-8d84-3c34ac726590_Name">
    <vt:lpwstr>Official</vt:lpwstr>
  </property>
  <property fmtid="{D5CDD505-2E9C-101B-9397-08002B2CF9AE}" pid="6" name="MSIP_Label_4bf59509-9265-421a-8d84-3c34ac726590_SiteId">
    <vt:lpwstr>d734c45d-1386-412b-abe3-95777e8de2f6</vt:lpwstr>
  </property>
  <property fmtid="{D5CDD505-2E9C-101B-9397-08002B2CF9AE}" pid="7" name="MSIP_Label_4bf59509-9265-421a-8d84-3c34ac726590_ActionId">
    <vt:lpwstr>7e46a3a5-5cd3-4e89-aebe-08ecd1a0aaac</vt:lpwstr>
  </property>
  <property fmtid="{D5CDD505-2E9C-101B-9397-08002B2CF9AE}" pid="8" name="MSIP_Label_4bf59509-9265-421a-8d84-3c34ac726590_ContentBits">
    <vt:lpwstr>0</vt:lpwstr>
  </property>
  <property fmtid="{D5CDD505-2E9C-101B-9397-08002B2CF9AE}" pid="9" name="MSIP_Label_4bf59509-9265-421a-8d84-3c34ac726590_Tag">
    <vt:lpwstr>10, 3, 0, 1</vt:lpwstr>
  </property>
</Properties>
</file>